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b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No16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/>
              <a:t>Бог паклікаў Майсея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Майсей пачуў голас Бога, што ён убачыў?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прыгожая вінаградная лаза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воблака і гром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палаючы куст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падзелена мора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палаючы куст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Гедэон і яго 300 чалавек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lang="b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/>
              <a:t>Калі анёл Гасподні з'явіўся Гедэону, ён сказаў: «Гасподзь з табою, моцны воін».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суддзі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Анёл Гасподні зьявіўся Гедэону і сказаў: «Бог з табою, моцны воін». Бог даў яму ўпэўненасць праз расу і рунь.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ён быў упэўнены, што Бог паклікаў яго, ён разбурыў Ваала і яго ахвярнік, якому пакланяліся ізраільцяне.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сказаў Гедэону выбраць воінаў, каб перамагчы мадыянітян. Паводле ўказання Божага, было выбрана толькі 300 чалавек.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даў яму цудоўны план нападу на іх. Дай Бог ім трубы і пустыя слоікі з паходнямі ўнутры.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Ноччу Гедэон і яго 300 чалавек ажыццявілі план, дадзены ім Богам. Яны выйгралі вайну супраць мадыянітцаў.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Гедэон і яго 300 чалавек выйгралі вайну супраць шматлікіх мадыянітян толькі дзякуючы Божаму загаду.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Сакрэт перамогі ў маім жыцці заключаецца ў падпарадкаванні Богу.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- Усемагутны Бог, які можа перамагчы шматлікія варожыя сілы, маючы ўсяго 300 чалавек.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не было выкарыстана для Гедэона і яго 300 чалавек, каб перамагчы ворага?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банкі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мячы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факелы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трубы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мячы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Гасподзь убачыў, што ён падышоў паглядзець, Бог паклікаў яго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знутры куста,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«Майсей! Майсей!» І сказаў Майсей: вось я.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lang="b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/>
              <a:t>Калі анёл Гасподні з'явіўся Гедэону, ён сказаў: «Гасподзь з табою, моцны воін».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суддзі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/>
              <a:t>Самсон, моцны воін.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Жанчына нарадзіла хлопчыка і назвала яго Самсонам. Ён рос, і Гасподзь дабраславіў яго,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суддзі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Сярод правадыроў ізраільцян быў правадыр па імі Самсон. Ён быў чалавекам, якога трэба было аддзяліць Богу ад нараджэння.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быў вельмі моцным ваяром. З-за Самсона філістымляне і іншыя краіны, якія іх прыгняталі, не маглі прыгнятаць ізраільцян</a:t>
            </a:r>
            <a:r xmlns:a="http://schemas.openxmlformats.org/drawingml/2006/main">
              <a:rPr lang="b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Яго сіла была ў яго валасах. Але яго валасы былі паголены, калі яго падманулі. Такім чынам, ён страціў сваю ўладу.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Самсона схапілі і з яго пасмяяліся ворагі. Шкадаваў, што з-за фанабэрыі падманулі галаву.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маліўся Богу, каб ён зноў умацаваў яго. Бог адказаў на яго малітву і нарэшце даў яму моц.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быў чалавекам, які атрымаў асаблівую ласку і пакліканне ад Бога.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з-за сваёй фанабэрыі,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ён страціў іх усіх.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ўлюбёныя дзеці Бога, якія атрымалі Божую ласку і місію.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мы павінны пакорыцца перад Словам Божым.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слухае і адказвае на нашы сур'ёзныя і праўдзівыя малітвы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Дзесяць катастроф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Адкуль у Самсона сіла?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валасы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вачэй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валасы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Жанчына нарадзіла хлопчыка і назвала яго Самсонам. Ён рос, і Гасподзь дабраславіў яго,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суддзі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/>
              <a:t>Рут, жанчына з высакародным характарам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Твой народ будзе маім народам і твой Бог маім Богам.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Габрэйка, Наомі мела двух сыноў, якія ажаніліся з язычнікамі. Але двое яе сыноў памерлі. Дык вось, з ёй засталіся дзве нявесткі-ўдовы.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Наомі вырашыла вярнуцца ў свой дом у Юдэі. Сказала дзвюм нявесткам вяртацца дадому. Але другая яе нявестка не вярнулася на радзіму, а пайшла за свякрухай у Юдэю.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прыйшлося сабраць рэшткі збожжа, каб жыць з Наомі, бо ў яе не было мужа, каб кіраваць гаспадаркай.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Яна выпадкова сабрала рэшткі збожжа на полі, якое належала Ваозу. Ваоз палічыў, што яна была высакароднай жанчынай, і ажаніўся з Рут.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Ваоз прыняў Рут і Наэмінь як сям'ю і жыў шчаслівым жыццём. У будучыні цар Давід і Ісус паходзяць з роду Ваоза і Рут.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была язычніцай. Яна была добрай і шчырай жанчынай і добра служыла свякрухі.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яна была блаславёная.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павінны дапамагаць нашым суседзям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пакланяцца Богу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 добрым і шчырым сэрцам.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даведаюцца Егіпцяне, што Я - Гасподзь, калі працягну руку Маю на Егіпет і выведу з яго сыноў Ізраілевых.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не глядзіць на знешні выгляд, але глядзіць на сэрца.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Чаму Наомі вярнулася дадому з Маава ў Юдэю?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яна захварэла..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яе муж памёр..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двое яе сыноў памерлі..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яна хацела сустрэцца са сваёй сям'ёй..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таму што двое яе сыноў памерлі..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Твой народ будзе маім народам і твой Бог маім Богам.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Малітва Ханны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хлопчык Самуіл працягваў расці ў росце і ў ласцы ў Госпада і ў людзей.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Ганны не было сына. Дык яна так сумавала, што малілася Богу. «Ойча Божа, калі ты дасі мне сына, я аддам яго за цябе на ўсе дні жыцця яго».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успомніў яе малітву і даў Ганне сына Самуіла.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Ханна аддала свайго сына пакланяцца Богу ў храме, як яна малілася раней.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Самуіл жыў у храме, пакланяючыся Богу. Ён атрымаў шмат ласкі ад людзей і Бога.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Маленькі Сэмюэл вырас і стаў маленькім хлопчыкам. Затым, пазней, ён стаў прарокам, які слухаў голас Бога.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перадаў загад Бога егіпецкаму цару фараону. «Так кажа Пан: адпусці народ Мой, каб пакланіўся Мне».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выслухаў усе малітвы Ганны, успомніў пра яе і цалкам адказаў на яе.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чуе ўсе нашы малітвы.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трэба маліцца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сур'ёзна і сумленна.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выслухаў нашу малітву і верна адказаў.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lang="b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Чаму Ханна была такая сумная?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з-за болю ў жываце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з-за адсутнасці грошай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з-за адсутнасці сына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яна была непрыгожая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з-за адсутнасці сына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хлопчык Самуіл працягваў расці ў росце і ў ласцы ў Госпада і ў людзей.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Цар Саўл, першы цар Ізраіля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Гасподзь адказаў: паслухай іх і дай ім цара. Тады Самуіл сказаў ізраільцянам: вяртайцеся кожны ў свой горад.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«Нам патрэбен кароль!» Ізраільцяне папрасілі даць ім цара Самуіла.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дам ім цара, як яны прасілі», — адказаў Бог Самуілу.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паслаў Саўла да Самуіла. Бог дазволіў Самуілу выліць алей на галаву, каб стаць царом Ізраіля.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«Гэта наш лідэр, Саўл». Самуіл паведаміў ізраільцянам, што Бог прызначыў Саўла правадыром Ізраіля.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"Ніякім чынам! Хто такі Бог? Я бог" Фараон вельмі рашуча адмовіўся.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Спачатку Саўл добра кіраваў ізраільцянамі, аддана выконваючы Божую волю. Аднак ён стаў дрэнным каралём, які здрадзіў волі Бога з-за сваёй пыхі і ганарлівасці.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Спачатку Саўл быў сціплы.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пасля таго, як ён стаў каралём,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больш не падпарадкоўваўся Божай волі.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стаў пыхлівым і прагным.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Вы павінны быць пакорнымі пастаянна, калі ваш Айцец Бог падымае вас.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любіць пакорных,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 адкідае ганарыстых.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Пра што ізраільцяне прасілі Самуіла?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ежа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кароль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Слова Божае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кароль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Гасподзь адказаў: паслухай іх і дай ім цара. Тады Самуіл сказаў ізраільцянам: вяртайцеся кожны ў свой горад.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/>
              <a:t>Малады хлопчык, Давід, які забіў Галіяфа</a:t>
            </a:r>
            <a:r xmlns:a="http://schemas.openxmlformats.org/drawingml/2006/main">
              <a:rPr lang="be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сказаў Давід Філістымляніну: ты ідзеш на мяне зь мячом, дзідай і дзідаю, а я іду на цябе ў імя Госпада Усемагутнага, Бога войскаў Ізраілевых, якім ты ганіў.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Быў у лагеры філістымлян воін-гігант па імені Галіяф. Ён абразіў імя Бога, пачаўшы бойку.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адважваўся ваяваць супраць яго, таму што напалохаў яго.</a:t>
            </a:r>
          </a:p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час, малады хлопчык, Давід сказаў цару Саўлу: «Я пайду і буду змагацца з ім».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магу перамагчы яго, калі Бог са мной».</a:t>
            </a:r>
          </a:p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Давід падышоў да Галіяфа з пяццю гладкімі камянямі.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маліўся Богу. «Госпадзе, дайце мне ведаць, што вы будзеце рабіць з гэтага моманту».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- сказаў Давід Галіяфу, які выйшаў на яго з мячом і дзідай. «Я змагаюся з вамі ў імя Бога Яхвэ!»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Давід кінуў камень і ўдарыў Галіяфа па лбе.</a:t>
            </a:r>
          </a:p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Давід атрымаў перамогу ў гэтай бітве з Божай дапамогай.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Ізраільскія салдаты баяліся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гіганцкага Галіяфа. Баяліся яго.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Давід, які верыў у абарону Бога, мужна змагаўся з ім і перамог яго.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верыць, што Бог нас заўсёды абараняе. Мы можам мець мужнасць праз веру ў тое, што Бог абароніць нас у любых абставінах.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Адвага, якая вынікае з веры ў Бога, можа пераадолець любы страх.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дае перамогу тым, хто змагаецца за Яго.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Давід кінуў у Галіяфа?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дзіда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шчыт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камень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сказаў Давід Філістымляніну: ты ідзеш на мяне зь мячом, дзідай і дзідаю, а я іду на цябе ў імя Госпада Усемагутнага, Бога войскаў Ізраілевых, якім ты ганіў.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Самуіл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Напусціў Бог дзесяць бедстваў на ўсю зямлю Егіпецкую. Егіпецкі народ і фараон даведаліся, хто з'яўляецца сапраўдным Богам.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«Майсей, выйдзі з Егіпта з усімі сваімі ізраільцянамі цяпер». Фараону нічога не заставалася, як адпусціць іх.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думаў, што ён быў самым моцным з ігнараваннем Бога.</a:t>
            </a:r>
            <a:r xmlns:a="http://schemas.openxmlformats.org/drawingml/2006/main">
              <a:rPr lang="b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Значыць, яму давялося патрапіць пад вялікія бедствы.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прызнаць, што Бог ёсць Усемагутны, а не мы.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Гасподзь убачыў, што ён падышоў паглядзець, Бог паклікаў яго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знутры куста,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«Майсей! Майсей!» І сказаў Майсей: вось я.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адрозніваецца ад ідалаў або іншых ілжывых багоў.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жывы і дзейнічае са сваёй магутнай сілай.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бедстваў напусціў Бог на Егіпет?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пяць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дванаццаць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дзесяць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даведаюцца Егіпцяне, што Я - Гасподзь, калі працягну руку Маю на Егіпет і выведу з яго сыноў Ізраілевых.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 18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Воблачны слуп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4400"/>
              <a:t>і Агністы слуп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Удзень Гасподзь ішоў перад імі ў слупе воблачным, каб весці іх па дарозе, а ўначы ў слупе вогненным, каб асвятляць іх, каб яны маглі ісці ўдзень і ўначы.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Ізраільскі народ жыў у Егіпце 430 гадоў. Яны пакінулі Егіпет, каб вярнуцца ў зямлю абяцаную - Ханаан - у канцы 430 гадоў.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нам трапіць на правільную дарогу?», «Што, калі на шляху мы сустрэнем дрэнных людзей?» Яны моцна хваляваліся.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Бог паказаў ім доказы таго, што Ён вядзе іх. Гэта быў воблачны слуп.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Уначы ён стаў слупам агню. Так вёў іх Бог дзень і ноч.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«Мы не баімся, бо з намі Бог!» Ізраільцяне дзякавалі Богу за тое, што ён вёў іх у слупе воблачным і слупе агню.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Аднойчы, калі Майсей убачыў, як егіпцянін б'е ізраільцяніна, ён раззлаваўся, стаў на бок свайго народа і забіў егіпцяніна.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lang="b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многія ізраільцяне перасеклі небяспечную пустыню, Бог паказаў ім доказы таго, што Ён вёў і абараняў іх слупом воблачным і слупом вогненным.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Цяпер Бог са мной і абараняе мяне. Давайце падзякаваць Богу.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заўсёды з намі.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ён ахоўвае нас дзень і ноч.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ізраільцяне выйшлі з Егіпта, што кіраваў ім Бог?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слуп воблачны і слуп вогненны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птушка і рыба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сонца і месяц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сабака і кошка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слуп воблачны і слуп вогненны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Удзень Гасподзь ішоў перад імі ў слупе воблачным, каб весці іх па дарозе, а ўначы ў слупе вогненным, каб асвятляць іх, каб яны маглі ісці ўдзень і ўначы.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Ізраільцяне ідуць праз падзеленае мора па сушы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Майсей працягнуў руку сваю на мора, і ўсю тую ноч Гасподзь адганяў мора моцным усходнім ветрам і ператварыў яго ў сушу. Вады падзяліліся,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і ізраільцяне на шляху ў Ханаан сустрэлі Чырвонае мора.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Егіпцяне ціснулі ізраільцян, каб злавіць іх зноў.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Потым адбылася цудоўная рэч! Бог дазволіў Чырвонаму мору падзяліцца, і ізраільцяне перайшлі па сухім месцы.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Егіпецкія салдаты гналі іх, але мора зноў вярнулася назад, усіх егіпецкіх салдат патопіла ў моры. Ні адзін з іх не выжыў.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фараон пачуў пра гэта, Майсей спалохаўся яго і ўцёк з Егіпецкага палаца і пайшоў жыць у Мадыямскай пустыні.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 дзякуем Богу, што выратаваў нас! Усе ізраільцяне з вялікім задавальненнем спявалі вясёлыя песні.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выратаваў ізраільцян з іх адчайнага становішча.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 таксама быў у сітуацыі, каб памерці з-за граху, але Бог паслаў Ісуса, каб выратаваць мяне!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выратаваў мяне ад вечнай смерці!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Ойча Божа, вялікі дзякуй!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 ёсць?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Бог.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- наш Збаўца, які цудоўным чынам ратуе свой народ.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ізраільцяне перайшлі Чырвонае мора?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паслаў ім вялікі карабель.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 Бог ім хадзіць па марской вадзе.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падзяліў Чырвонае мора і дазволіў ім ісці далей</a:t>
            </a:r>
          </a:p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сухая зямля.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 Бог ім ляцець над морам.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Бог падзяліў Чырвонае мора і дазволіў ім ісці далей</a:t>
            </a:r>
          </a:p>
          <a:p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сухая зямля.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Майсей працягнуў руку сваю на мора, і ўсю тую ноч Гасподзь адганяў мора моцным усходнім ветрам і ператварыў яго ў сушу. Вады падзяліліся,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/>
              <a:t>Бог, які спусціў мяса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«Я чуў нараканьне Ізраільцянаў. Скажы ім: на зьмярканьні вы будзеце есьці мяса, а раніцай насыціцеся хлебам; тады ўведаеце, што Я — Гасподзь, Бог ваш».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Ізраільцяне не мелі ежы ў пустыні. Тады яны наракалі на Майсея і на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Гасподзь сказаў Майсею. «Я спушчу табе ежу з нябёсаў».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Раніцай на дне пустыні з'явіліся тонкія шматкі, падобныя на іней.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жыў пастухом 40 гадоў і ў рэшце рэшт яму споўнілася 80 гадоў.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Увечары перапёлкі наляцелі на іх і, упаўшы, накрылі лагер. Яны іх збіралі, варылі і елі. Нават у пустыні не галадалі.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«Дзякуй табе, Божа!» Майсей і ізраільцяне былі здзіўлены ўсемагутнасцю Бога.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забяспечваў свой народ штодзённай ежай дзіўным чынам і сваёй усемагутнай сілай нават у пустыні, дзе яны не маглі знайсці яе.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верым, што Бог верна забяспечыць нам нашы патрэбы сваім выдатным спосабам.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 ёсць?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цудоўны Бог, які загадзя ведае нашы патрэбы і забяспечвае іх сваім дзіўным спосабам.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Бог даў Свайму галоднаму народу?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і перапёлкі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 і малако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Мяса і вада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Рыс і суп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Манна і перапёлкі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«Я чуў нараканьне Ізраільцянаў. Скажы ім: на зьмярканьні вы будзеце есьці мяса, а раніцай насыціцеся хлебам; тады ўведаеце, што Я — Гасподзь, Бог ваш».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/>
              <a:t>Дзесяць запаведзяў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быў там з Госпадам сорак дзён і сорак начэй, ня еў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хлеба або пітной вады. І напісаў на скрыжалях словы запавету - дзесяць запаведзяў.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 ізраільцян прыбыў на гару Харыб (гару Сінай). Слава Пана Бога была поўная на гары Сінай (гара Харыў).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сказаў Майсею: «Узыдзі да Мяне на гару». Майсей узышоў на гару Божую.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Бог паклікаў яго з палаючага куста і сказаў яму: «Я пасылаю цябе да фараона, каб выратаваць мой народ, ізраільцян, з Егіпта».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Пан Бог сустрэў на гары Харыве.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даў Майсею скрыжалі каменныя. Бог напісаў на ім законы і загады, якія павінны былі выконваць ізраільцяне - Дзесяць запаведзяў.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«Дзякуй Табе, Госпадзе, што Ты даў нам законы».</a:t>
            </a:r>
          </a:p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падумаў: «Я дастаўлю і навучу гэтым каштоўным дзесяці запаведзям».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 запаведзяў - гэта каштоўныя правілы, якія Бог даў для нашага жыцця.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выконваем Божыя законы, Бог будзе задаволены нашым жыццём.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Бог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даў нам законы і дзесяць запаведзяў.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даў нам ведаць сябе праз гэтыя законы і запаведзі.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Дзе Бог напісаў дзесяць запаведзяў?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Драўляная таблетка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Гразь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планшэт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Папера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Каменная таблічка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Каменная таблічка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быў там з Госпадам сорак дзён і сорак начэй, ня еў</a:t>
            </a: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хлеба або пітной вады. І напісаў на скрыжалях словы запавету - дзесяць запаведзяў.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Залатое цяля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Ён узяў тое, што яны яму далі, і зрабіў з гэтага ідала, адлітага ў форме</a:t>
            </a:r>
          </a:p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цяля, выляпіўшы яго інструментам. Тады яны сказалі: «Гэта багі твае, Ізраіле, якія вывелі цябе зь Егіпта».</a:t>
            </a:r>
          </a:p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Майсей так доўга не спускаўся з гары, яны адчувалі сябе неспакойна. «Нам патрэбны наш бог, каб весці нас замест Майсея».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вярнуўся ў Егіпет, каб выратаваць свой народ, ізраільцян, якія трымалі посах, дадзены яму Богам.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яны зрабілі залатога цяля і пакланяліся яму як свайму богу, які вёў іх.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Майсей, які прыходзіў з Дзесяццю запаведзямі, вельмі раззлаваўся.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люта разгневаўся на іх. «Я знішчу іх. Тады Я зраблю з вас вялікі народ».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Але Майсей сур'ёзна маліўся Богу прабачыць іх. Бог пачуў малітву Майсея і дараваў ім.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lang="b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 за ўсё Бог ненавідзіць пакланяцца іншым багам замест Яго.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стварай сабе куміра любой цаной.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б ні здарылася, вы не павінны кланяцца ім і пакланяцца ім.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 за ўсё Бог ненавідзіць пакланенне ідалам замест Яго.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Якога ідала зрабілі ізраільцяне для здзяйснення грахоў?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Залаты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Залаты цяля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Сярэбраны цяля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Срэбра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Залаты цяля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Ён узяў тое, што яны яму далі, і зрабіў з гэтага ідала, адлітага ў форме</a:t>
            </a:r>
          </a:p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цяля, выляпіўшы яго інструментам. Тады яны сказалі: «Гэта багі твае, Ізраіле, якія вывелі цябе зь Егіпта».</a:t>
            </a:r>
          </a:p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Зыход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No23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Дом Божы (скінія) у пустыні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У той дзень, калі была пастаўлена скінія, скінія сьведчаньня, воблака пакрыла яе. З вечара да раніцы воблака над скініяй было падобнае да агню.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Лічбы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паклікаў Майсея правадыром ізраільцян, калі яму было 80 гадоў.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Божы план адрозніваецца ад нашага, але Яго план заўсёды дасканалы.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верыць, што Божы план дасканалы, і мы павінны залежаць ад Яго.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сказаў Майсею зрабіць Скінію - Дом Божы.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расказаў усё пра табэрнакулюм - форму яго і ўсё, што трэба для яго падрыхтаваць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Бог даў ім ведаць, як выкарыстоўваць кожны артыкул, калі яны пакланяюцца Богу ў скініі.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Майсей і ізраільцяне пабудавалі скінію - дом Божы - паводле загаду Божага.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дзень, калі скінія была пастаўлена, воблака, якое паказвала славу Божую, пакрыла яе. Скінія была знакам таго, што Бог быў з ізраільцянамі.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дазволіў ізраільцянам зрабіць скінію - дом Божы, і прымусіў іх жыць у скініі ў якасці цэнтра.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жыць з Богам як цэнтрам нашага розуму і жыцця.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жыве з намі, ходзіць з намі, вядзе нас і размаўляе з намі.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Бог дазволіў зрабіць ізраільцянам?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Залаты цяля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 запаведзяў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Табернакулюм - Дом Божы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Табернакулюм - Дом Божы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bg1">
                    <a:lumMod val="50000"/>
                  </a:schemeClr>
                </a:solidFill>
              </a:rPr>
              <a:t>У той дзень, калі была пастаўлена скінія, скінія сьведчаньня, воблака пакрыла яе. З вечара да раніцы воблака над скініяй было падобнае да агню.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Лічбы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400"/>
              <a:t>Разбураны Ерыхон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 ёсць?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вядзе нас са сваімі дасканалымі планамі. У Божых планах няма памылак.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сёмы раз, калі святары затрубілі ў трубу, Ісус Навін загадаў народу: «Клічце, бо Гасподзь аддаў вам горад!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Ізраільцяне хацелі трапіць у зямлю абяцаную. Але Ерыхон, які быў вялікім замкам, перагарадзіў ім шлях.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сказаў Ісусу Навіну, які быў правадыром іх, як знішчыць Ерыхон.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Ізраільцяне сем дзён ішлі вакол сцяны Ерыхона паводле Божай інструкцыі.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як яны маршыравалі вакол сцяны на працягу шасці дзён, кожны дзень па адным разе, Ерыхон не варухнуўся ні на цалю.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сёмы дзень абыходзілі яго сем разоў. На сёмы раз яны моцна закрычалі, сцяна павалілася.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Ізраільцяне не змаглі знішчыць Ерыхон сваімі сіламі. Але Бог разбурыў Ерыхон сваёй сілай для іх.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Ізраільцяне атрымалі перамогу праз паслухмянасць Богу.</a:t>
            </a: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Давайце жыць нашым жыццём у паслухмянасці Богу.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Давайце падзякаваць Богу за перамогу!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3200"/>
              <a:t>Бог?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rgbClr val="C00000"/>
                </a:solidFill>
              </a:rPr>
              <a:t>Божа..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дае перамогу свайму народу праз сваю вялікую сілу.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Бог Перамогі!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Бог загадаў Ісусу Навіну знішчыць Ерыхон?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Кідаць камяні ў Ерыхон на працягу сямі дзён.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Маліцеся сем дзён за Ерыхон.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Спявайце хвалу Ерыхону сем дзён.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сакавіка сцяну Ерыхона на працягу сямі дзён і ў</a:t>
            </a:r>
          </a:p>
          <a:p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апошні дзень даць гучны крык.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сакавіка сцяну Ерыхона на працягу сямі дзён і ў</a:t>
            </a:r>
          </a:p>
          <a:p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апошні дзень даць гучны крык.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сёмы раз, калі святары затрубілі ў трубу, Ісус Навін загадаў народу: «Клічце, бо Гасподзь аддаў вам горад!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